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7" r:id="rId7"/>
    <p:sldId id="258" r:id="rId8"/>
    <p:sldId id="269" r:id="rId9"/>
    <p:sldId id="278" r:id="rId10"/>
    <p:sldId id="270" r:id="rId11"/>
    <p:sldId id="271" r:id="rId12"/>
    <p:sldId id="272" r:id="rId13"/>
    <p:sldId id="273" r:id="rId14"/>
    <p:sldId id="275" r:id="rId15"/>
    <p:sldId id="279" r:id="rId16"/>
    <p:sldId id="276" r:id="rId17"/>
    <p:sldId id="280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7053E-B814-4CEB-B5BB-649CE8F5D946}" v="1" dt="2022-10-05T10:20:29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C41FD6E-8644-437F-8580-E8756A5DAD43}" type="datetime1">
              <a:rPr lang="nl-NL" smtClean="0"/>
              <a:t>5-10-2022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8B2DA2F-41F6-4754-9070-8CF82CEFFD20}" type="datetime1">
              <a:rPr lang="nl-NL" smtClean="0"/>
              <a:pPr/>
              <a:t>5-10-2022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Zoologica</a:t>
            </a:r>
            <a:r>
              <a:rPr lang="nl-NL" dirty="0"/>
              <a:t> = 1888</a:t>
            </a:r>
          </a:p>
          <a:p>
            <a:r>
              <a:rPr lang="nl-NL" dirty="0"/>
              <a:t>The </a:t>
            </a:r>
            <a:r>
              <a:rPr lang="nl-NL" dirty="0" err="1"/>
              <a:t>international</a:t>
            </a:r>
            <a:r>
              <a:rPr lang="nl-NL" dirty="0"/>
              <a:t> zoo </a:t>
            </a:r>
            <a:r>
              <a:rPr lang="nl-NL" dirty="0" err="1"/>
              <a:t>yearbook</a:t>
            </a:r>
            <a:r>
              <a:rPr lang="nl-NL"/>
              <a:t> 1959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3137-850F-46E6-AE14-8CE704B1D51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31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67C4-5A51-4188-93C5-8A967D3C4441}" type="datetime1">
              <a:rPr lang="nl-NL" smtClean="0"/>
              <a:pPr/>
              <a:t>5-10-2022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nl-NL" noProof="0" smtClean="0"/>
              <a:t>‹nr.›</a:t>
            </a:fld>
            <a:endParaRPr lang="nl-NL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E21B-AA99-4FF0-B41B-14BDD51BFCF8}" type="datetime1">
              <a:rPr lang="nl-NL" smtClean="0"/>
              <a:pPr/>
              <a:t>5-10-2022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121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B656-34CC-4242-A625-48781001F339}" type="datetime1">
              <a:rPr lang="nl-NL" smtClean="0"/>
              <a:pPr/>
              <a:t>5-10-2022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874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nl-NL" noProof="0"/>
              <a:t>Klik om de ondertitelstijl van het model te bewerken</a:t>
            </a:r>
            <a:endParaRPr lang="nl-NL" noProof="0" dirty="0"/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523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​</a:t>
            </a:r>
            <a:fld id="{767FB6B7-2B36-4C95-9300-3B62F793DC12}" type="datetime1">
              <a:rPr lang="nl-NL" smtClean="0"/>
              <a:pPr/>
              <a:t>5-10-2022</a:t>
            </a:fld>
            <a:r>
              <a:rPr lang="nl-NL"/>
              <a:t>​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6323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EF47-11AE-470E-8138-8BE600BB3F53}" type="datetime1">
              <a:rPr lang="nl-NL" smtClean="0"/>
              <a:pPr/>
              <a:t>5-10-2022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nl-NL" noProof="0" smtClean="0"/>
              <a:t>‹nr.›</a:t>
            </a:fld>
            <a:endParaRPr lang="nl-NL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FAFE-06D1-4E47-B0B8-083E9D7229D6}" type="datetime1">
              <a:rPr lang="nl-NL" smtClean="0"/>
              <a:pPr/>
              <a:t>5-10-2022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50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25C6-7CC7-470B-B8C8-C2F197B9BE0C}" type="datetime1">
              <a:rPr lang="nl-NL" smtClean="0"/>
              <a:pPr/>
              <a:t>5-10-2022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569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F39-556E-4C09-8A43-AFA6C0F9B7AA}" type="datetime1">
              <a:rPr lang="nl-NL" smtClean="0"/>
              <a:pPr/>
              <a:t>5-10-2022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54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811F-85B9-41D1-93B8-6A011F2BC217}" type="datetime1">
              <a:rPr lang="nl-NL" smtClean="0"/>
              <a:pPr/>
              <a:t>5-10-2022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214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​</a:t>
            </a:r>
            <a:fld id="{9BD36F3E-FDEC-4258-A55D-D6888BCBE390}" type="datetime1">
              <a:rPr lang="nl-NL" smtClean="0"/>
              <a:pPr/>
              <a:t>5-10-2022</a:t>
            </a:fld>
            <a:r>
              <a:rPr lang="nl-NL"/>
              <a:t>​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FF54DE5-C571-48E8-A5BC-B369434E2F4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532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EDD9-A42A-47BA-BFCE-95468A9FA78F}" type="datetime1">
              <a:rPr lang="nl-NL" smtClean="0"/>
              <a:pPr/>
              <a:t>5-10-2022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58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nl-NL"/>
              <a:t>​</a:t>
            </a:r>
            <a:fld id="{767FB6B7-2B36-4C95-9300-3B62F793DC12}" type="datetime1">
              <a:rPr lang="nl-NL" smtClean="0"/>
              <a:pPr/>
              <a:t>5-10-2022</a:t>
            </a:fld>
            <a:r>
              <a:rPr lang="nl-NL"/>
              <a:t>​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F54DE5-C571-48E8-A5BC-B369434E2F44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32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62" r:id="rId13"/>
    <p:sldLayoutId id="2147483663" r:id="rId14"/>
    <p:sldLayoutId id="2147483664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ElTxv_xos" TargetMode="External"/><Relationship Id="rId2" Type="http://schemas.openxmlformats.org/officeDocument/2006/relationships/hyperlink" Target="https://www.youtube.com/watch?v=NTIyFOc7TO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LvYAcAQ42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ribbr.nl/starten-met-je-scriptie/kiezen-onderwerp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9wAZ4PIMVc&amp;feature=emb_log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01C88E-A02C-8059-762B-3110FC41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nl-NL" dirty="0"/>
              <a:t>Introductie Onderzoek</a:t>
            </a:r>
          </a:p>
        </p:txBody>
      </p:sp>
      <p:pic>
        <p:nvPicPr>
          <p:cNvPr id="1028" name="Picture 4" descr="Zone.College | Lochem | RegioinBedri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932746"/>
            <a:ext cx="4020297" cy="17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532" y="2854916"/>
            <a:ext cx="3283387" cy="2536416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68F606-13DA-3E0C-C43B-343ED543A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96311" y="-134092"/>
            <a:ext cx="10058400" cy="1450757"/>
          </a:xfrm>
        </p:spPr>
        <p:txBody>
          <a:bodyPr/>
          <a:lstStyle/>
          <a:p>
            <a:r>
              <a:rPr lang="nl-NL" dirty="0"/>
              <a:t>Publicaties van onderzoeksverslagen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0452" y="1777161"/>
            <a:ext cx="7740000" cy="435133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756000" y="1656000"/>
            <a:ext cx="959736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1E20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908400" y="1808400"/>
            <a:ext cx="959736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1E20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52" y="2994097"/>
            <a:ext cx="3013759" cy="38639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635" y="2958415"/>
            <a:ext cx="2737862" cy="38995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091" y="2836350"/>
            <a:ext cx="2900777" cy="402164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55782" y="1995055"/>
            <a:ext cx="992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Onderzoeksverslagen worden gepubliceerd in boeken, jaarverslagen of lokale vakbladen. Zeker als een onderzoek veel heeft bewezen kan deze wereldwijd worden gepubliceerd!</a:t>
            </a:r>
          </a:p>
        </p:txBody>
      </p:sp>
    </p:spTree>
    <p:extLst>
      <p:ext uri="{BB962C8B-B14F-4D97-AF65-F5344CB8AC3E}">
        <p14:creationId xmlns:p14="http://schemas.microsoft.com/office/powerpoint/2010/main" val="16162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onderzoek?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>
            <a:normAutofit lnSpcReduction="10000"/>
          </a:bodyPr>
          <a:lstStyle/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Info film; </a:t>
            </a:r>
          </a:p>
          <a:p>
            <a:pPr marL="342900" indent="-342900"/>
            <a:r>
              <a:rPr lang="nl-NL" dirty="0">
                <a:hlinkClick r:id="rId2"/>
              </a:rPr>
              <a:t>https://www.youtube.com/watch?v=NTIyFOc7TO8</a:t>
            </a:r>
            <a:endParaRPr lang="nl-NL" dirty="0"/>
          </a:p>
          <a:p>
            <a:pPr marL="342900" indent="-342900"/>
            <a:r>
              <a:rPr lang="nl-NL" dirty="0"/>
              <a:t>Voorbeelden:</a:t>
            </a:r>
          </a:p>
          <a:p>
            <a:pPr marL="342900" indent="-342900"/>
            <a:r>
              <a:rPr lang="nl-NL" dirty="0">
                <a:hlinkClick r:id="rId3"/>
              </a:rPr>
              <a:t>https://www.youtube.com/watch?v=gPElTxv_xos</a:t>
            </a:r>
            <a:endParaRPr lang="nl-NL" dirty="0"/>
          </a:p>
          <a:p>
            <a:pPr marL="342900" indent="-342900"/>
            <a:r>
              <a:rPr lang="nl-NL" dirty="0">
                <a:hlinkClick r:id="rId4"/>
              </a:rPr>
              <a:t>https://www.youtube.com/watch?v=0LvYAcAQ42E</a:t>
            </a:r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Bespreken met elkaar en klassikaal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397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6730-E67E-4FD6-A04E-82F5B38A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in </a:t>
            </a:r>
            <a:r>
              <a:rPr lang="nl-NL" dirty="0" err="1"/>
              <a:t>Burgers’Zoo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AFB2A-2CA1-4610-BCAB-46F60093D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Kijk eens op de website van </a:t>
            </a:r>
            <a:r>
              <a:rPr lang="nl-NL" dirty="0" err="1"/>
              <a:t>Burgers’Zoo</a:t>
            </a:r>
            <a:r>
              <a:rPr lang="nl-NL" dirty="0"/>
              <a:t>. </a:t>
            </a:r>
          </a:p>
          <a:p>
            <a:r>
              <a:rPr lang="nl-NL" dirty="0"/>
              <a:t>Hier staan veel voorbeelden van onderzoeken die daar worden gedaan.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Burgerszoo.nl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Over </a:t>
            </a:r>
            <a:r>
              <a:rPr lang="nl-NL" dirty="0" err="1"/>
              <a:t>Burgers’Zoo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Kies kopje ‘onderzoek’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10 minuten de tijd om hier te lezen en rond te speuren. </a:t>
            </a:r>
          </a:p>
        </p:txBody>
      </p:sp>
    </p:spTree>
    <p:extLst>
      <p:ext uri="{BB962C8B-B14F-4D97-AF65-F5344CB8AC3E}">
        <p14:creationId xmlns:p14="http://schemas.microsoft.com/office/powerpoint/2010/main" val="19001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Brainstormen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6001" y="1656000"/>
            <a:ext cx="7021018" cy="4351338"/>
          </a:xfrm>
        </p:spPr>
        <p:txBody>
          <a:bodyPr>
            <a:normAutofit/>
          </a:bodyPr>
          <a:lstStyle/>
          <a:p>
            <a:pPr marL="342900" indent="-342900"/>
            <a:endParaRPr lang="nl-NL" dirty="0"/>
          </a:p>
          <a:p>
            <a:pPr marL="0" indent="0">
              <a:buNone/>
            </a:pPr>
            <a:r>
              <a:rPr lang="nl-NL" dirty="0"/>
              <a:t>Wat vind jij interessante onderwerpen? (Hoeft niet per se in de diersector).</a:t>
            </a:r>
          </a:p>
          <a:p>
            <a:pPr marL="342900" indent="-342900"/>
            <a:endParaRPr lang="nl-NL" dirty="0"/>
          </a:p>
          <a:p>
            <a:pPr marL="0" indent="0">
              <a:buNone/>
            </a:pPr>
            <a:r>
              <a:rPr lang="nl-NL" dirty="0"/>
              <a:t>Maak een </a:t>
            </a:r>
            <a:r>
              <a:rPr lang="nl-NL" dirty="0" err="1"/>
              <a:t>woordweb</a:t>
            </a:r>
            <a:r>
              <a:rPr lang="nl-NL" dirty="0"/>
              <a:t> voor jezelf met onderwerpen en schrijf erbij wat je daar interessant aan vind.</a:t>
            </a:r>
          </a:p>
          <a:p>
            <a:pPr marL="342900" indent="-342900"/>
            <a:r>
              <a:rPr lang="nl-NL" dirty="0"/>
              <a:t>-	Probeer zoveel onderwerpen op te schrijven die je leuk vind en waar 	je meer over zou willen weten. Dus op welk gebied wil je een expert 	worden?</a:t>
            </a:r>
          </a:p>
          <a:p>
            <a:pPr marL="342900" indent="-342900"/>
            <a:endParaRPr lang="nl-NL" dirty="0"/>
          </a:p>
          <a:p>
            <a:pPr indent="0">
              <a:buNone/>
            </a:pPr>
            <a:r>
              <a:rPr lang="nl-NL" dirty="0"/>
              <a:t>Ga daarna een top 3 maken van leukste onderwerpen.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pic>
        <p:nvPicPr>
          <p:cNvPr id="1026" name="Picture 2" descr="Bestand:Mindmap onderzoek.jpg - Edu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88" y="3496974"/>
            <a:ext cx="4508512" cy="33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6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B47B9-6A81-4FB9-8BAC-B024374F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 onderwerp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ECCA45-C8F0-493B-AE50-FFA890ABF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340" indent="-342900">
              <a:buFont typeface="Wingdings" panose="05000000000000000000" pitchFamily="2" charset="2"/>
              <a:buChar char="Ø"/>
            </a:pPr>
            <a:r>
              <a:rPr lang="nl-NL" dirty="0"/>
              <a:t>Kies als laatste welk onderwerp je echt gaat oppakken voor je onderzoek</a:t>
            </a:r>
          </a:p>
          <a:p>
            <a:pPr indent="0">
              <a:buNone/>
            </a:pPr>
            <a:r>
              <a:rPr lang="nl-NL" dirty="0"/>
              <a:t>	- Schrijf er vragen bij. Welke dingen wil je weten?</a:t>
            </a:r>
          </a:p>
          <a:p>
            <a:pPr marL="434340" indent="-342900">
              <a:buFont typeface="Wingdings" panose="05000000000000000000" pitchFamily="2" charset="2"/>
              <a:buChar char="Ø"/>
            </a:pPr>
            <a:r>
              <a:rPr lang="nl-NL"/>
              <a:t>Extra hulp: Een </a:t>
            </a:r>
            <a:r>
              <a:rPr lang="nl-NL" dirty="0"/>
              <a:t>stappenplan voor het kiezen van een onderwerp vind je </a:t>
            </a:r>
            <a:r>
              <a:rPr lang="nl-NL" dirty="0">
                <a:hlinkClick r:id="rId2"/>
              </a:rPr>
              <a:t>hier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13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B47B9-6A81-4FB9-8BAC-B024374F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ECCA45-C8F0-493B-AE50-FFA890ABF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Groepjes van twee of drie mini-onderzoek uitvoeren (30 min.)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Opstellen onderzoeksvraag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Verwachtingen noteren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Aanpak 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Onderzoeken!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Presenteren (5 à 10 min.)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is je onderzoeksvraag?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waren je verwachtingen?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zijn je uitkomsten?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Hoe heb je het aangepakt en uitgevoerd?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44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Programma voor vandaag</a:t>
            </a:r>
          </a:p>
        </p:txBody>
      </p:sp>
      <p:pic>
        <p:nvPicPr>
          <p:cNvPr id="16" name="Picture 15" descr="Plaknotities op een muur">
            <a:extLst>
              <a:ext uri="{FF2B5EF4-FFF2-40B4-BE49-F238E27FC236}">
                <a16:creationId xmlns:a16="http://schemas.microsoft.com/office/drawing/2014/main" id="{4B1FA9B0-128B-6222-7CEB-AC210A06D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3" r="26504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Leerdoelen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Planning/ beknopte uitleg opdrachten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is onderzoek?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Voorbeelden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Brainstormen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61B23-722C-4078-847B-39588AE3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Verwachtingen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1FC012-3A40-4C84-9882-BF905A20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naar menti.com</a:t>
            </a:r>
          </a:p>
          <a:p>
            <a:r>
              <a:rPr lang="nl-NL" dirty="0"/>
              <a:t>Vul code 4297 7485  in</a:t>
            </a:r>
          </a:p>
          <a:p>
            <a:r>
              <a:rPr lang="nl-NL" dirty="0"/>
              <a:t>Vul in wat je verwachtingen zijn van deze lessen</a:t>
            </a:r>
          </a:p>
        </p:txBody>
      </p:sp>
    </p:spTree>
    <p:extLst>
      <p:ext uri="{BB962C8B-B14F-4D97-AF65-F5344CB8AC3E}">
        <p14:creationId xmlns:p14="http://schemas.microsoft.com/office/powerpoint/2010/main" val="111986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Zijn er mensen die al eens iets hebben onderzocht?</a:t>
            </a:r>
          </a:p>
          <a:p>
            <a:endParaRPr lang="nl-NL" dirty="0"/>
          </a:p>
          <a:p>
            <a:r>
              <a:rPr lang="nl-NL" dirty="0"/>
              <a:t>Bijvoorbeeld bij stage of (bij)baan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45" y="3506789"/>
            <a:ext cx="5542395" cy="32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0452" y="1777161"/>
            <a:ext cx="7740000" cy="435133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Aan het eind van de lessen weten jullie:</a:t>
            </a:r>
          </a:p>
          <a:p>
            <a:pPr marL="1485900" lvl="2" indent="-342900"/>
            <a:r>
              <a:rPr lang="nl-NL" sz="2000" dirty="0"/>
              <a:t>Waarom onderzoek doen belangrijk is</a:t>
            </a:r>
          </a:p>
          <a:p>
            <a:pPr marL="1485900" lvl="2" indent="-342900"/>
            <a:r>
              <a:rPr lang="nl-NL" sz="2000" dirty="0"/>
              <a:t>Hoe het vak onderzoek dit schooljaar eruit ziet</a:t>
            </a:r>
          </a:p>
          <a:p>
            <a:pPr marL="1485900" lvl="2" indent="-342900"/>
            <a:r>
              <a:rPr lang="nl-NL" sz="2000" dirty="0"/>
              <a:t>Wat onderzoek is </a:t>
            </a:r>
          </a:p>
          <a:p>
            <a:pPr marL="1485900" lvl="2" indent="-342900"/>
            <a:r>
              <a:rPr lang="nl-NL" sz="2000" dirty="0"/>
              <a:t>Hoe je onderzoek moet uitvoeren</a:t>
            </a:r>
          </a:p>
          <a:p>
            <a:pPr marL="1485900" lvl="2" indent="-342900"/>
            <a:r>
              <a:rPr lang="nl-NL" sz="2000" dirty="0"/>
              <a:t>Hoe je onderzoek moet vastleggen/rapporteren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877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E1921-33C7-453D-8B8C-06A80CEC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Mijn ervaringen met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1DE474-5E9D-4AEE-A81C-0D53C620D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Zelf heb ik meegewerkt aan de volgende onderzoeken of zelf onderzoek gedaan naar: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Sociale interactie op middelbare scholen; gedragsonderzoek + literatuur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Waterkwaliteit bepalen aan de hand van indicatorsoorten zoetwaterdieren –en planten: veldwerk en literatuur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Zelfonderzoek naar  passende </a:t>
            </a:r>
            <a:r>
              <a:rPr lang="nl-NL" dirty="0" err="1"/>
              <a:t>coachingstechnieken</a:t>
            </a:r>
            <a:r>
              <a:rPr lang="nl-NL" dirty="0"/>
              <a:t>: literatuur en empirisch onderzoek </a:t>
            </a:r>
            <a:r>
              <a:rPr lang="nl-NL"/>
              <a:t>(experimenteren </a:t>
            </a:r>
            <a:r>
              <a:rPr lang="nl-NL" dirty="0"/>
              <a:t>en </a:t>
            </a:r>
            <a:r>
              <a:rPr lang="nl-NL"/>
              <a:t>conclusies trekken)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640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in de dierentuin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0452" y="1777161"/>
            <a:ext cx="7740000" cy="435133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746763" y="2265600"/>
            <a:ext cx="959736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1E20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Onderzoek doe je om vragen te beantwoorden of problemen aan te pakken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1E20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1E20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Onderzoeksonderwerpen in de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1E201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dierentuin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1E20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4859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E20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Biologie (psychologie, sociologie, natuurkunde, chemie)</a:t>
            </a:r>
          </a:p>
          <a:p>
            <a:pPr marL="14859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E20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Economie</a:t>
            </a:r>
          </a:p>
          <a:p>
            <a:pPr marL="14859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latin typeface="Arial"/>
              </a:rPr>
              <a:t>Gedrag van bezoekers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E20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E20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1E20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 onderzoekt een dierverzorger?</a:t>
            </a:r>
          </a:p>
          <a:p>
            <a:pPr marL="14859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1E20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 name gedrag van de soorten waar hij mee werkt</a:t>
            </a:r>
          </a:p>
          <a:p>
            <a:pPr marL="14859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E20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0452" y="1777161"/>
            <a:ext cx="7740000" cy="435133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756000" y="1656000"/>
            <a:ext cx="959736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1E20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78" y="-101600"/>
            <a:ext cx="6227199" cy="683178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573818" y="1844444"/>
            <a:ext cx="33435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Er zijn verschillende onderzoeken die uitgevoerd kunnen worden binnen de dierensector.</a:t>
            </a:r>
          </a:p>
          <a:p>
            <a:endParaRPr lang="nl-NL" dirty="0"/>
          </a:p>
          <a:p>
            <a:r>
              <a:rPr lang="nl-NL" dirty="0"/>
              <a:t>Bijvoorbeeld </a:t>
            </a:r>
            <a:r>
              <a:rPr lang="nl-NL" dirty="0" err="1"/>
              <a:t>Husbandry</a:t>
            </a:r>
            <a:r>
              <a:rPr lang="nl-NL" dirty="0"/>
              <a:t> (procedures), dus onderzoek naar waarom iets op die manier gaat.</a:t>
            </a:r>
          </a:p>
          <a:p>
            <a:endParaRPr lang="nl-NL" dirty="0"/>
          </a:p>
          <a:p>
            <a:r>
              <a:rPr lang="nl-NL" dirty="0"/>
              <a:t>Bijvoorbeeld </a:t>
            </a:r>
            <a:r>
              <a:rPr lang="nl-NL" dirty="0" err="1"/>
              <a:t>Behaviour</a:t>
            </a:r>
            <a:r>
              <a:rPr lang="nl-NL" dirty="0"/>
              <a:t> (gedrag), dus onderzoek naar gedragingen van dieren, kuddes of relaties tussen gedragingen (reactie-gevolg)</a:t>
            </a:r>
          </a:p>
          <a:p>
            <a:endParaRPr lang="nl-NL" dirty="0"/>
          </a:p>
          <a:p>
            <a:r>
              <a:rPr lang="nl-NL" dirty="0"/>
              <a:t>Ieder onderzoek heeft zijn eigen doel binnen de sector.</a:t>
            </a:r>
          </a:p>
        </p:txBody>
      </p:sp>
    </p:spTree>
    <p:extLst>
      <p:ext uri="{BB962C8B-B14F-4D97-AF65-F5344CB8AC3E}">
        <p14:creationId xmlns:p14="http://schemas.microsoft.com/office/powerpoint/2010/main" val="298261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in de dierentuin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0452" y="1777161"/>
            <a:ext cx="7740000" cy="435133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756000" y="1656000"/>
            <a:ext cx="959736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1E20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908400" y="1808400"/>
            <a:ext cx="959736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1E20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41" y="1844731"/>
            <a:ext cx="9448800" cy="451485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846967" y="1858521"/>
            <a:ext cx="3760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dierentuinen worden vooral onderzoeken uitgevoerd naar gedragingen van dieren, groepen of de interactie tussen bezoeker en dier.</a:t>
            </a:r>
          </a:p>
          <a:p>
            <a:endParaRPr lang="nl-NL" dirty="0"/>
          </a:p>
          <a:p>
            <a:r>
              <a:rPr lang="nl-NL" dirty="0"/>
              <a:t>Top 3 onderzoeken:</a:t>
            </a:r>
          </a:p>
          <a:p>
            <a:pPr marL="285750" indent="-285750">
              <a:buFontTx/>
              <a:buChar char="-"/>
            </a:pPr>
            <a:r>
              <a:rPr lang="nl-NL" dirty="0"/>
              <a:t>Gedrag (</a:t>
            </a:r>
            <a:r>
              <a:rPr lang="nl-NL" dirty="0" err="1"/>
              <a:t>behaviour</a:t>
            </a:r>
            <a:r>
              <a:rPr lang="nl-NL" dirty="0"/>
              <a:t>)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Enrichtment</a:t>
            </a:r>
            <a:r>
              <a:rPr lang="nl-NL" dirty="0"/>
              <a:t> (verrijkingen)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Reproduction</a:t>
            </a:r>
            <a:r>
              <a:rPr lang="nl-NL" dirty="0"/>
              <a:t> (fokken)</a:t>
            </a:r>
          </a:p>
        </p:txBody>
      </p:sp>
    </p:spTree>
    <p:extLst>
      <p:ext uri="{BB962C8B-B14F-4D97-AF65-F5344CB8AC3E}">
        <p14:creationId xmlns:p14="http://schemas.microsoft.com/office/powerpoint/2010/main" val="3591641134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h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608</Words>
  <Application>Microsoft Office PowerPoint</Application>
  <PresentationFormat>Breedbeeld</PresentationFormat>
  <Paragraphs>110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Euphemia</vt:lpstr>
      <vt:lpstr>Wingdings</vt:lpstr>
      <vt:lpstr>Terugblik</vt:lpstr>
      <vt:lpstr>Introductie Onderzoek</vt:lpstr>
      <vt:lpstr>Programma voor vandaag</vt:lpstr>
      <vt:lpstr>Verwachtingen </vt:lpstr>
      <vt:lpstr>Onderzoek</vt:lpstr>
      <vt:lpstr>Onderzoek</vt:lpstr>
      <vt:lpstr>Mijn ervaringen met onderzoek</vt:lpstr>
      <vt:lpstr>Onderzoek in de dierentuin</vt:lpstr>
      <vt:lpstr>PowerPoint-presentatie</vt:lpstr>
      <vt:lpstr>Onderzoek in de dierentuin</vt:lpstr>
      <vt:lpstr>Publicaties van onderzoeksverslagen</vt:lpstr>
      <vt:lpstr>Wat is onderzoek? </vt:lpstr>
      <vt:lpstr>Voorbeelden in Burgers’Zoo</vt:lpstr>
      <vt:lpstr>Brainstormen</vt:lpstr>
      <vt:lpstr>Keuze onderwerp</vt:lpstr>
      <vt:lpstr>Aan de slag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2019-11-07T09:02:40Z</dcterms:created>
  <dcterms:modified xsi:type="dcterms:W3CDTF">2022-10-05T13:24:46Z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